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3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ype="http://schemas.openxmlformats.org/officeDocument/2006/relationships/presProps" Target="presProps.xml"/>  <Relationship Id="rId27" Type="http://schemas.openxmlformats.org/officeDocument/2006/relationships/viewProps" Target="viewProps.xml"/>  <Relationship Id="rId28" Type="http://schemas.openxmlformats.org/officeDocument/2006/relationships/theme" Target="theme/theme1.xml"/>  <Relationship Id="rId29" Type="http://schemas.openxmlformats.org/officeDocument/2006/relationships/tableStyles" Target="tableStyles.xml"/>  <Relationship Id="rId3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8206050-50a2-4baf-8fea-67f56c4e2c2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5ea320-60b0-46d3-9e04-cd8af18ec20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e27e90e-432e-4d45-952e-b05bfa1db4a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1ac98ec-6a85-4d18-a766-444625a8009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7da353b-5a49-44b6-9ef3-7a3b6db9993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aee6fcf-115a-471e-b164-0c46c6807ba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0f2e17-2f0f-4956-933b-9fb3077f883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3a522cd-f903-449f-93bf-4762b4e20a1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08f3890-06be-41f8-af5b-52924acacc7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6537a2a-d9ac-4dad-ba16-a7f045b3715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8e8a0e7-5421-4440-8e5f-941f0636b88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2d57ad3-28e3-4a00-b014-b8a05738a65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1c82166-a7ee-450a-891c-22112d379da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c889b85-db8b-4393-bd32-78d36b91336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ae4cf12-39b3-4a73-921e-09bb2314415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dd4041a-86b2-49e2-a0b3-78aa75ba9a3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b08e914-4539-473c-8f96-631d7ad3e40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95ce897-219a-4db6-bf83-2d1a7ba8a1b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2e05e30-7068-467b-9907-aef26eb9079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9acadba-5ac9-4125-9b15-385bdb1c1d0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53a2b5-0bb6-4d67-9be5-4089ee5ec3a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7656a01-d008-4ca6-b38c-0a68ba66eac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de2db24-f686-472f-aeb6-42b1f9997d8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6c4d0e1-90b8-4e2b-b8cd-92a1764e00f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2022-11-02T01:46:00.736Z</dcterms:created>
  <dcterms:modified xsi:type="dcterms:W3CDTF">2022-11-02T01:46:00.736Z</dcterms:modified>
</cp:coreProperties>
</file>